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9" r:id="rId3"/>
    <p:sldId id="264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FF5A5-0339-4AF1-9445-989DE20D151B}" type="datetimeFigureOut">
              <a:rPr lang="fr-FR" smtClean="0"/>
              <a:t>28/12/2024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32168-C8F9-4D79-BD5C-064A4B08A5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1498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32168-C8F9-4D79-BD5C-064A4B08A58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566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B80AC8-49A6-417E-BCBD-002C7408F3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1D94FF-37CE-43C7-ADCF-7922635AA0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DC90D6-0E38-40EF-87D5-AAB4C6C17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28/12/2024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C4471C-BFA8-46E1-A679-68C10203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05C3D3-7960-42BC-8DD1-5082D0167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755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3DC51A-D083-40CC-A3B1-B265ADA1D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4EF16D7-F224-42FF-B115-34FAA39F2E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BE1B24-B8B8-43FD-BD8D-7563C68F3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28/12/2024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5BA5B2-AC9F-4084-8E26-BF6BA35EB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7C1711-C85B-4DA5-B9D9-E5F5C60F1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472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75C451F-EEAA-47C9-BF80-2DE663B11D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0AF2011-E364-448F-9332-AEE5CDC3DE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31A458-DFF1-4B6A-92F2-196CB2D8D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28/12/2024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5F2473-A87A-424C-B38E-637429140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145916-8FF3-4939-AEF4-F39605BE1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837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74EDC3-B6B7-45AD-B09C-A8CDBC9FC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E34996-35B6-4FCB-BB67-4B3047C6D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00FF4A-848F-4048-8202-864B531C6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28/12/2024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F1F898-A995-4501-9F5C-F96154A17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2D1F27-3FB2-4683-8182-B5448CA99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049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27A7CA-B6B4-4CD5-830D-DE3BC4ABC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3CE8315-69ED-439F-9D44-FF2AA38C9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97A491-AFB6-49E3-8FF2-B636155B2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28/12/2024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84B1C2-9B48-4D7F-BEBE-D9516AD64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01185A-FEBD-43F7-AA3D-6B06B5554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3031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E0D5E8-3F6F-4D20-AF9C-4246CF994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84A52A-7059-43D3-A46C-E95525A049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41EFFB5-A411-4187-BFA1-6B1C612F5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4F8C0C1-5573-4671-A9E8-ACA2F32B5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28/12/2024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D56BF5B-8E9B-4B4D-99F8-D7341A0BD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433EF51-5B31-4E55-83E1-AE43E8751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6104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64ADA4-7875-4098-9E22-F93BF057D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6DA7B5-E761-4E65-99D1-C1DFE7487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6652C67-0CDC-4F26-960E-B36BCC57D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7F4B631-FC71-471D-AB1C-5ECB9F45A9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9187A1E-1BEB-456A-ABBF-517FEAF8FF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8BED026-0EFA-4768-996A-27924EDBE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28/12/2024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47E8D81-A6C1-49DE-9BDF-97D89E15A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4701ED0-DD08-4BCA-9151-95F74BBC8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148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CAA382-DB63-4127-AA11-BF3934481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639BB6F-2380-4F6D-96DA-813C81F24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28/12/2024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FD8031A-7366-4FB1-9017-9BE45B088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69F58FD-E7C8-4563-8EE5-3906A328B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9794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245D4B7-FC72-4431-9501-3F27184D9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28/12/2024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14AF3BB-0992-417B-89F6-0AF95E681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5801C7C-59F7-4DF4-9C61-609CBE73B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0449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675F9A-7C57-4463-B4D4-BCBB055A8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279895-7557-4231-88C5-DD7A04FAC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1BA428B-CC85-49E1-BFC2-D6CBDF0541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F98272A-0149-4A18-9636-44FB8E7D6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28/12/2024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AFE0192-2588-4295-8E24-D16D112E2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EECD67F-885A-4F8A-B009-5D7A2ED5C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48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9587EA-68F4-43D4-83B5-E0C617CBC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7509AF5-41EA-42DE-9E70-1845E10E26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CF897A4-B1EA-45D3-AFAA-20EDECCA7A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AF90B51-19B7-4965-AB05-B463CFE9D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28/12/2024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D1C9F38-809A-4F44-B87E-BC390DAD1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E14A674-41B5-4416-A1F7-83C703876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139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18E257F-3D97-4475-9389-32AE1F878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75B6530-8787-4417-AD92-B619F67E9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D02F16-7002-427D-A0C7-81BE7548A9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DA18A-D03D-4883-965D-66FF379B103F}" type="datetimeFigureOut">
              <a:rPr lang="fr-FR" smtClean="0"/>
              <a:t>28/12/2024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940533-045E-46E1-9F3C-4790D16FA4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A32800-E9AF-4883-B9E8-5EA54D9DE8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3192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2">
                <a:lumMod val="40000"/>
                <a:lumOff val="60000"/>
              </a:schemeClr>
            </a:gs>
            <a:gs pos="83000">
              <a:schemeClr val="accent2">
                <a:lumMod val="60000"/>
                <a:lumOff val="4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358108" y="314264"/>
            <a:ext cx="1168906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2 – Niveau 1 (problème 1 jour 3)</a:t>
            </a:r>
          </a:p>
          <a:p>
            <a:endParaRPr lang="fr-FR" sz="3200" dirty="0"/>
          </a:p>
          <a:p>
            <a:pPr fontAlgn="base"/>
            <a:r>
              <a:rPr lang="fr-FR" sz="3200" b="1" u="sng" dirty="0"/>
              <a:t>Les outils du peintre</a:t>
            </a:r>
            <a:br>
              <a:rPr lang="fr-FR" sz="3200" u="sng" dirty="0"/>
            </a:br>
            <a:r>
              <a:rPr lang="fr-FR" sz="3200" dirty="0"/>
              <a:t>Un peintre a 35 outils : des pinceaux et des tubes de peinture. Voici les pinceaux du peintre : </a:t>
            </a:r>
          </a:p>
          <a:p>
            <a:pPr fontAlgn="base"/>
            <a:endParaRPr lang="fr-FR" sz="3200" i="1" dirty="0"/>
          </a:p>
          <a:p>
            <a:pPr fontAlgn="base"/>
            <a:endParaRPr lang="fr-FR" sz="3200" i="1" dirty="0"/>
          </a:p>
          <a:p>
            <a:pPr fontAlgn="base"/>
            <a:endParaRPr lang="fr-FR" sz="3200" i="1" dirty="0"/>
          </a:p>
          <a:p>
            <a:pPr fontAlgn="base"/>
            <a:endParaRPr lang="fr-FR" sz="3200" i="1" dirty="0"/>
          </a:p>
          <a:p>
            <a:pPr fontAlgn="base"/>
            <a:endParaRPr lang="fr-FR" sz="3200" i="1" dirty="0"/>
          </a:p>
          <a:p>
            <a:pPr fontAlgn="base"/>
            <a:r>
              <a:rPr lang="fr-FR" sz="3200" b="1" dirty="0"/>
              <a:t>Combien a-t-il de tubes de peinture ?</a:t>
            </a:r>
            <a:endParaRPr lang="fr-FR" sz="3200" i="1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9C6D0B8B-FD77-46C3-B909-744CD55EE1D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029"/>
          <a:stretch/>
        </p:blipFill>
        <p:spPr>
          <a:xfrm rot="5400000">
            <a:off x="5584141" y="1973197"/>
            <a:ext cx="2760445" cy="4508568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2892481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5">
                <a:lumMod val="40000"/>
                <a:lumOff val="60000"/>
              </a:schemeClr>
            </a:gs>
            <a:gs pos="83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720C270-CC17-4343-AB03-2EF9E8C89D1C}"/>
              </a:ext>
            </a:extLst>
          </p:cNvPr>
          <p:cNvSpPr txBox="1"/>
          <p:nvPr/>
        </p:nvSpPr>
        <p:spPr>
          <a:xfrm>
            <a:off x="373224" y="428337"/>
            <a:ext cx="1167800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2 – Niveau 1 (problème 2 jour 3)</a:t>
            </a:r>
          </a:p>
          <a:p>
            <a:endParaRPr lang="fr-FR" sz="3200" dirty="0"/>
          </a:p>
          <a:p>
            <a:pPr fontAlgn="base"/>
            <a:r>
              <a:rPr lang="fr-FR" sz="3200" b="1" u="sng" dirty="0"/>
              <a:t>Les cartes</a:t>
            </a:r>
            <a:endParaRPr lang="fr-FR" sz="3200" dirty="0"/>
          </a:p>
          <a:p>
            <a:pPr fontAlgn="base"/>
            <a:r>
              <a:rPr lang="fr-FR" sz="3200" dirty="0"/>
              <a:t>En début de partie, Lino a 13 cartes.</a:t>
            </a:r>
          </a:p>
          <a:p>
            <a:pPr fontAlgn="base"/>
            <a:r>
              <a:rPr lang="fr-FR" sz="3200" dirty="0"/>
              <a:t>Il en donne à Amina.</a:t>
            </a:r>
          </a:p>
          <a:p>
            <a:pPr fontAlgn="base"/>
            <a:r>
              <a:rPr lang="fr-FR" sz="3200" dirty="0"/>
              <a:t>Voici les cartes que Lino a maintenant :</a:t>
            </a:r>
          </a:p>
          <a:p>
            <a:endParaRPr lang="fr-FR" sz="3200" b="1" i="1" dirty="0"/>
          </a:p>
          <a:p>
            <a:endParaRPr lang="fr-FR" sz="3200" b="1" i="1" dirty="0"/>
          </a:p>
          <a:p>
            <a:endParaRPr lang="fr-FR" sz="3200" b="1" i="1" dirty="0"/>
          </a:p>
          <a:p>
            <a:endParaRPr lang="fr-FR" sz="3200" b="1" i="1" dirty="0"/>
          </a:p>
          <a:p>
            <a:r>
              <a:rPr lang="fr-FR" sz="3200" b="1" dirty="0"/>
              <a:t>Combien a-t-il donné de cartes à Amina ?</a:t>
            </a:r>
            <a:endParaRPr lang="fr-FR" sz="3200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C654D6B6-0C8A-4E5E-9A41-4561CC261CE0}"/>
              </a:ext>
            </a:extLst>
          </p:cNvPr>
          <p:cNvPicPr/>
          <p:nvPr/>
        </p:nvPicPr>
        <p:blipFill rotWithShape="1">
          <a:blip r:embed="rId3"/>
          <a:srcRect l="32265" t="37084" r="37854" b="33854"/>
          <a:stretch/>
        </p:blipFill>
        <p:spPr bwMode="auto">
          <a:xfrm>
            <a:off x="7021489" y="2267338"/>
            <a:ext cx="4797287" cy="3396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164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40000"/>
                <a:lumOff val="6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330194" y="315028"/>
            <a:ext cx="11531607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2 – Niveau 1</a:t>
            </a:r>
          </a:p>
          <a:p>
            <a:pPr algn="ctr"/>
            <a:endParaRPr lang="fr-FR" sz="4800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b="1" i="1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r>
              <a:rPr lang="fr-FR" sz="2800" u="sng" dirty="0"/>
              <a:t>Bonus n°2 :</a:t>
            </a:r>
            <a:r>
              <a:rPr lang="fr-FR" sz="2800" dirty="0"/>
              <a:t> production d’énoncé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19C3E618-326F-4C0B-9A7E-113EE85CB2EE}"/>
              </a:ext>
            </a:extLst>
          </p:cNvPr>
          <p:cNvPicPr/>
          <p:nvPr/>
        </p:nvPicPr>
        <p:blipFill rotWithShape="1">
          <a:blip r:embed="rId4"/>
          <a:srcRect l="32751" t="36756" r="37517" b="33996"/>
          <a:stretch/>
        </p:blipFill>
        <p:spPr bwMode="auto">
          <a:xfrm>
            <a:off x="3212837" y="1502228"/>
            <a:ext cx="5766319" cy="4133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49956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129</Words>
  <Application>Microsoft Office PowerPoint</Application>
  <PresentationFormat>Grand écran</PresentationFormat>
  <Paragraphs>39</Paragraphs>
  <Slides>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22</cp:revision>
  <dcterms:created xsi:type="dcterms:W3CDTF">2024-01-15T15:53:14Z</dcterms:created>
  <dcterms:modified xsi:type="dcterms:W3CDTF">2024-12-28T15:52:52Z</dcterms:modified>
</cp:coreProperties>
</file>